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9" r:id="rId20"/>
    <p:sldId id="284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35" r:id="rId31"/>
    <p:sldId id="334" r:id="rId32"/>
    <p:sldId id="307" r:id="rId33"/>
    <p:sldId id="270" r:id="rId34"/>
    <p:sldId id="271" r:id="rId35"/>
    <p:sldId id="305" r:id="rId36"/>
    <p:sldId id="308" r:id="rId37"/>
    <p:sldId id="303" r:id="rId38"/>
    <p:sldId id="336" r:id="rId39"/>
    <p:sldId id="304" r:id="rId40"/>
    <p:sldId id="272" r:id="rId41"/>
    <p:sldId id="317" r:id="rId42"/>
    <p:sldId id="318" r:id="rId43"/>
    <p:sldId id="311" r:id="rId44"/>
    <p:sldId id="312" r:id="rId45"/>
    <p:sldId id="319" r:id="rId46"/>
    <p:sldId id="315" r:id="rId47"/>
    <p:sldId id="316" r:id="rId48"/>
    <p:sldId id="313" r:id="rId49"/>
    <p:sldId id="331" r:id="rId50"/>
    <p:sldId id="332" r:id="rId51"/>
    <p:sldId id="333" r:id="rId52"/>
    <p:sldId id="314" r:id="rId53"/>
    <p:sldId id="324" r:id="rId54"/>
    <p:sldId id="320" r:id="rId55"/>
    <p:sldId id="321" r:id="rId56"/>
    <p:sldId id="322" r:id="rId57"/>
    <p:sldId id="323" r:id="rId58"/>
    <p:sldId id="337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94" y="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70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69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4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65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1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(P+Q)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P✳Q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P+P?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Double (2P)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3P = P+2P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40399" y="356037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3CD276-B797-B974-A41C-C972345C0311}"/>
              </a:ext>
            </a:extLst>
          </p:cNvPr>
          <p:cNvSpPr txBox="1"/>
          <p:nvPr/>
        </p:nvSpPr>
        <p:spPr>
          <a:xfrm>
            <a:off x="5543862" y="427854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P✳2P</a:t>
            </a:r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2(2P) ou P+3P?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4253696" y="1028936"/>
            <a:ext cx="2752894" cy="58290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2617999" y="1028936"/>
            <a:ext cx="17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740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F8F134D-6019-8254-7101-A98C23095C20}"/>
              </a:ext>
            </a:extLst>
          </p:cNvPr>
          <p:cNvSpPr/>
          <p:nvPr/>
        </p:nvSpPr>
        <p:spPr>
          <a:xfrm>
            <a:off x="5424482" y="4592573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3D19A-BFA7-0316-76B9-04F0DF9F7CD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64AB15-014A-C272-352B-B36AC5F90C95}"/>
              </a:ext>
            </a:extLst>
          </p:cNvPr>
          <p:cNvSpPr txBox="1"/>
          <p:nvPr/>
        </p:nvSpPr>
        <p:spPr>
          <a:xfrm>
            <a:off x="5412226" y="4566727"/>
            <a:ext cx="115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2(2P) = 4P</a:t>
            </a:r>
          </a:p>
        </p:txBody>
      </p:sp>
    </p:spTree>
    <p:extLst>
      <p:ext uri="{BB962C8B-B14F-4D97-AF65-F5344CB8AC3E}">
        <p14:creationId xmlns:p14="http://schemas.microsoft.com/office/powerpoint/2010/main" val="300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2" grpId="0" animBg="1"/>
      <p:bldP spid="4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2(2P) ou P+3P?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596900" y="2501900"/>
            <a:ext cx="11045933" cy="247650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FD235-DB35-FC65-E268-4E3850717534}"/>
              </a:ext>
            </a:extLst>
          </p:cNvPr>
          <p:cNvSpPr/>
          <p:nvPr/>
        </p:nvSpPr>
        <p:spPr>
          <a:xfrm>
            <a:off x="4445313" y="4593021"/>
            <a:ext cx="951133" cy="2952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33399" y="328701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49167" y="260309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(P-3P)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46369B-BF21-0ABE-A799-0D0AF43EC874}"/>
              </a:ext>
            </a:extLst>
          </p:cNvPr>
          <p:cNvSpPr txBox="1"/>
          <p:nvPr/>
        </p:nvSpPr>
        <p:spPr>
          <a:xfrm>
            <a:off x="4365278" y="456326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P+3P = 4P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359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03014" y="357683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B774285-ABEE-64B1-E95C-581C1340C0E8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9D43488-51B9-24D2-7467-3FC88C787C01}"/>
              </a:ext>
            </a:extLst>
          </p:cNvPr>
          <p:cNvSpPr/>
          <p:nvPr/>
        </p:nvSpPr>
        <p:spPr>
          <a:xfrm>
            <a:off x="5422675" y="4593021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FFF730-205C-8478-4EC6-81123070CB0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EA06F6-BBED-1F0C-484C-A1E61BA4E18F}"/>
              </a:ext>
            </a:extLst>
          </p:cNvPr>
          <p:cNvSpPr txBox="1"/>
          <p:nvPr/>
        </p:nvSpPr>
        <p:spPr>
          <a:xfrm>
            <a:off x="5434207" y="4563267"/>
            <a:ext cx="119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4P = 2(2P)</a:t>
            </a:r>
          </a:p>
        </p:txBody>
      </p:sp>
    </p:spTree>
    <p:extLst>
      <p:ext uri="{BB962C8B-B14F-4D97-AF65-F5344CB8AC3E}">
        <p14:creationId xmlns:p14="http://schemas.microsoft.com/office/powerpoint/2010/main" val="14936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5" grpId="0"/>
      <p:bldP spid="45" grpId="0"/>
      <p:bldP spid="16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CRYPTOGRAPHIE ASYMETRIQUE:</a:t>
            </a:r>
            <a:br>
              <a:rPr lang="fr-F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Ou comment envoyer un secret </a:t>
            </a:r>
            <a:br>
              <a:rPr lang="fr-FR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latin typeface="+mn-lt"/>
              </a:rPr>
              <a:t>…feat Pierre de FERMAT</a:t>
            </a:r>
          </a:p>
        </p:txBody>
      </p:sp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1434</Words>
  <Application>Microsoft Office PowerPoint</Application>
  <PresentationFormat>Grand écran</PresentationFormat>
  <Paragraphs>319</Paragraphs>
  <Slides>58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Représentation de l’encodage</vt:lpstr>
      <vt:lpstr>Présentation PowerPoint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Présentation PowerPoint</vt:lpstr>
      <vt:lpstr>Présentation PowerPoint</vt:lpstr>
      <vt:lpstr>Principales conclusions</vt:lpstr>
      <vt:lpstr>Niveau 4</vt:lpstr>
      <vt:lpstr>Présentation PowerPoint</vt:lpstr>
      <vt:lpstr>Logarithme modulaire</vt:lpstr>
      <vt:lpstr>Calculatrice Modulaire</vt:lpstr>
      <vt:lpstr>Présentation PowerPoint</vt:lpstr>
      <vt:lpstr>Présentation PowerPoint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Courbe Elliptique: Addition (P+Q)</vt:lpstr>
      <vt:lpstr>Courbe Elliptique: Addition P+P?</vt:lpstr>
      <vt:lpstr>Courbe Elliptique: Double (2P)</vt:lpstr>
      <vt:lpstr>Courbe Elliptique: 3P = P+2P</vt:lpstr>
      <vt:lpstr>Courbe Elliptique: 4P = 2(2P) ou P+3P?</vt:lpstr>
      <vt:lpstr>Courbe Elliptique: 4P = 2(2P) ou P+3P?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88</cp:revision>
  <dcterms:created xsi:type="dcterms:W3CDTF">2022-09-12T12:45:36Z</dcterms:created>
  <dcterms:modified xsi:type="dcterms:W3CDTF">2022-09-24T15:06:31Z</dcterms:modified>
</cp:coreProperties>
</file>